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0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9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5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54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3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2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42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25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8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4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0734-C7BF-4502-A837-B9D1C2B2AB5A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A0F3-45D6-4BFC-89AA-785A0B0CA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03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082" y="0"/>
            <a:ext cx="12276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572" y="0"/>
            <a:ext cx="12265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7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Breedbeeld</PresentationFormat>
  <Paragraphs>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AlduinUnattendeds@2016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Sterre Van Meegen</dc:creator>
  <cp:lastModifiedBy>Sterre Van Meegen</cp:lastModifiedBy>
  <cp:revision>7</cp:revision>
  <cp:lastPrinted>2020-03-17T08:51:04Z</cp:lastPrinted>
  <dcterms:created xsi:type="dcterms:W3CDTF">2020-03-17T08:19:34Z</dcterms:created>
  <dcterms:modified xsi:type="dcterms:W3CDTF">2020-03-17T09:49:04Z</dcterms:modified>
</cp:coreProperties>
</file>